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403" r:id="rId3"/>
    <p:sldId id="3406" r:id="rId4"/>
    <p:sldId id="3404" r:id="rId5"/>
    <p:sldId id="3405" r:id="rId6"/>
    <p:sldId id="3402" r:id="rId7"/>
    <p:sldId id="264" r:id="rId8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991" autoAdjust="0"/>
  </p:normalViewPr>
  <p:slideViewPr>
    <p:cSldViewPr snapToGrid="0">
      <p:cViewPr varScale="1">
        <p:scale>
          <a:sx n="97" d="100"/>
          <a:sy n="97" d="100"/>
        </p:scale>
        <p:origin x="270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7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CA2E547D-1406-4A6F-8F93-E441204CE6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6667F8A-B889-49B3-AC77-5DDF11A08A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A549BB3-1438-4312-B43A-02C5902034C9}" type="datetime1">
              <a:rPr lang="cs-CZ" smtClean="0"/>
              <a:t>30.03.2026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67AFD4F-C0E7-421C-AF77-6F9CC963C9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074AB9F-6726-4FB1-8769-82E23336CE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D529299-61FF-4B93-ADA6-2FD5975D62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27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A2F45-76DF-4B08-A42D-2328669657A4}" type="datetime1">
              <a:rPr lang="cs-CZ" smtClean="0"/>
              <a:pPr/>
              <a:t>30.03.2026</a:t>
            </a:fld>
            <a:endParaRPr lang="cs-CZ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C849E9A-41F7-4779-A581-48A7C374A227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155518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849E9A-41F7-4779-A581-48A7C374A22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9361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849E9A-41F7-4779-A581-48A7C374A227}" type="slidenum">
              <a:rPr lang="cs-CZ" noProof="0" smtClean="0"/>
              <a:t>3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823637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C849E9A-41F7-4779-A581-48A7C374A227}" type="slidenum">
              <a:rPr lang="cs-CZ" noProof="0" smtClean="0"/>
              <a:t>6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938134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b="1" noProof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C849E9A-41F7-4779-A581-48A7C374A22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202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9718B7-7F68-4CC9-8291-332587FA31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181D6BB-0446-49E8-8677-EADF274E952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 podnadpisů.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5AEE24-534A-40F1-99E4-00B7D5FD9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DE66BA-F27D-4465-AA6D-A9F666DA8C88}" type="datetime1">
              <a:rPr lang="cs-CZ" noProof="0" smtClean="0"/>
              <a:t>30.03.2026</a:t>
            </a:fld>
            <a:endParaRPr lang="cs-CZ" noProof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594011-48FF-493D-8286-F62D34552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80EFCD-7E72-4882-86DC-2F371D7D9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AF1B4E-90EC-4A51-B6E5-B702C054ECB0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152813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A47D73-EDDA-49A6-BA12-1CA980DA9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189B82E-4CA1-47A5-B133-FBD4D8A83983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38A267F-D142-4D04-9F03-6CB099E6F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5BD4D2-892D-40D8-A818-97EFF589A7F9}" type="datetime1">
              <a:rPr lang="cs-CZ" noProof="0" smtClean="0"/>
              <a:t>30.03.2026</a:t>
            </a:fld>
            <a:endParaRPr lang="cs-CZ" noProof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5127CA-154D-4E90-B776-A2EE71F78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5F0BA5-F4EE-4282-B111-76B869BE2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AF1B4E-90EC-4A51-B6E5-B702C054ECB0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067408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256E92A-52E0-4710-BDEF-0A1534685403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7A240E1-5EB0-47FD-AA37-BF945D136CC3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A14243-F1E4-487A-ABEC-30516A01D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076A92-B05E-41BB-88BB-84AF4A726A1E}" type="datetime1">
              <a:rPr lang="cs-CZ" noProof="0" smtClean="0"/>
              <a:t>30.03.2026</a:t>
            </a:fld>
            <a:endParaRPr lang="cs-CZ" noProof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358244-98FD-472D-AB8C-075F71C1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998D5A-820D-4519-967F-33320971C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AF1B4E-90EC-4A51-B6E5-B702C054ECB0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4024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6334F3-0709-471B-A734-C4B404F55B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F795016-AF78-4708-9C5F-21110C197B03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AEA2D1-B124-4454-AFDC-EA60A14BA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2556C8-1A3E-46BD-B409-0D932B27078B}" type="datetime1">
              <a:rPr lang="cs-CZ" noProof="0" smtClean="0"/>
              <a:t>30.03.2026</a:t>
            </a:fld>
            <a:endParaRPr lang="cs-CZ" noProof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F58000-F9D7-4A53-A6C5-E5E815422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D22AAD-0D08-4F47-8D5A-EFE29017E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AF1B4E-90EC-4A51-B6E5-B702C054ECB0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421304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036159-1280-4EE9-96D3-A56BD5826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BA27A78-1874-488A-B215-7D763D33818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84BB3D1-3138-4B69-BF5D-4B1A21345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DBAAD9-F86C-4056-9210-73EBD648C951}" type="datetime1">
              <a:rPr lang="cs-CZ" noProof="0" smtClean="0"/>
              <a:t>30.03.2026</a:t>
            </a:fld>
            <a:endParaRPr lang="cs-CZ" noProof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FF90C5-31F4-4A22-AC00-3FB5ED291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1F787E-B946-4091-ABC6-F9DB06BBE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AF1B4E-90EC-4A51-B6E5-B702C054ECB0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08927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0CAA11-CC97-44E5-AE4D-808FD741A0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83AB6CB-9460-4BCA-86C5-5F26357AB80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9FAB0F6-401D-4BAF-A300-65AD684DF96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4561BBA-B185-4B45-B152-3D320E15F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7795DC-A653-491F-BE90-D6C61B1FE19F}" type="datetime1">
              <a:rPr lang="cs-CZ" noProof="0" smtClean="0"/>
              <a:t>30.03.2026</a:t>
            </a:fld>
            <a:endParaRPr lang="cs-CZ" noProof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1CD760-96AC-4821-A56B-0B805F2FA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F750665-D5B5-4D0B-B2F0-CB6B027CD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AF1B4E-90EC-4A51-B6E5-B702C054ECB0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138061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EA47C3-C498-415A-A057-E19BCEB5F2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BF6677F-2712-4810-A3AA-56FA75386D2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871B54A-6775-4978-8E19-32694C9B5E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DBA1303-B245-476D-BD02-A4E4A359F6E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E8E898F-5B79-46F1-89C1-F827997CC48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B417A4D-2EC9-4294-BFF4-EAE22EE10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ACBF06-3822-43D6-97DD-F31F4F6FB840}" type="datetime1">
              <a:rPr lang="cs-CZ" noProof="0" smtClean="0"/>
              <a:t>30.03.2026</a:t>
            </a:fld>
            <a:endParaRPr lang="cs-CZ" noProof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150E317-3602-42A1-BB7F-0184072E8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0CE2C97-E26C-4A8B-93A0-B01E2C7F4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AF1B4E-90EC-4A51-B6E5-B702C054ECB0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25869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9F68FC-5755-447A-8D7F-9ADED3E99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AB50287-81AA-46CA-8CB3-53A7F8313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A80798-7FD3-43F1-AAE6-97A3160A6A35}" type="datetime1">
              <a:rPr lang="cs-CZ" noProof="0" smtClean="0"/>
              <a:t>30.03.2026</a:t>
            </a:fld>
            <a:endParaRPr lang="cs-CZ" noProof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F1BA4AA-02C9-459E-9362-3DA60E3B5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B2A2C8F-DBB4-4235-A67E-FB4039D9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AF1B4E-90EC-4A51-B6E5-B702C054ECB0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4068395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46ACAA5-F8E7-46E9-8BA7-A510948B6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120A04-229D-45E8-B489-E90028E1E938}" type="datetime1">
              <a:rPr lang="cs-CZ" noProof="0" smtClean="0"/>
              <a:t>30.03.2026</a:t>
            </a:fld>
            <a:endParaRPr lang="cs-CZ" noProof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1F2DEE8-5654-4DCA-A8D0-D883E52B6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0B179A5-4329-4057-9DEB-5B6E3AD11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AF1B4E-90EC-4A51-B6E5-B702C054ECB0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62179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91DA80-336B-4DBB-91A1-6E3E4B3C20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840D456-F0A3-4789-A310-A23F01B2EC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B8A8B05-7071-44D4-80F7-3E8191C9A49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5D8562E-E6F1-449B-909C-98426BA86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F95AC6-4B71-4DFE-97BE-610C6BFB9E89}" type="datetime1">
              <a:rPr lang="cs-CZ" noProof="0" smtClean="0"/>
              <a:t>30.03.2026</a:t>
            </a:fld>
            <a:endParaRPr lang="cs-CZ" noProof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EB47A9A-FB08-407B-A73A-0AC513F0F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BFF841F-796A-4FE6-B5E0-C8A498679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AF1B4E-90EC-4A51-B6E5-B702C054ECB0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08984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AD474D-6779-4C23-BD3C-82F5DC3E3E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A21096C-E430-49C7-A801-21C0BD95DC4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noProof="0"/>
              <a:t>Po kliknutí na ikonu můžete přidat obrázek.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024828F-334F-4A50-850D-10684F24527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Upravit styly předlohy textu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33293F4-2B70-4BB5-A982-219E4133E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7A6D83-CBF3-417D-B2A0-1A3DD69BA88C}" type="datetime1">
              <a:rPr lang="cs-CZ" noProof="0" smtClean="0"/>
              <a:t>30.03.2026</a:t>
            </a:fld>
            <a:endParaRPr lang="cs-CZ" noProof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4F9A86F-B378-4759-B50E-2E0BFAE62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0A95BDC-FC58-4638-AA59-A3DA9931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6AF1B4E-90EC-4A51-B6E5-B702C054ECB0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1790833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id="{6D80BC3B-525F-4038-9330-0729879F9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9629186-93D7-46FA-AE02-36D942604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BF1CEB-0530-4996-BAEF-2E6A04DAD6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9B3C3E8-37E3-4575-9011-B23D75F43BE9}" type="datetime1">
              <a:rPr lang="cs-CZ" noProof="0" smtClean="0"/>
              <a:t>30.03.2026</a:t>
            </a:fld>
            <a:endParaRPr lang="cs-CZ" noProof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DCFF3D-7353-4B4D-9E75-FA835E06E7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82C8D6-8B0B-4982-9EE4-AA823C69C3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6AF1B4E-90EC-4A51-B6E5-B702C054ECB0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401060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SOK%20Kutnohorsko/Video/Strategie_spolecenstvi_VID.mp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hyperlink" Target="mailto:jakubec@mc-triton.cz" TargetMode="External"/><Relationship Id="rId4" Type="http://schemas.openxmlformats.org/officeDocument/2006/relationships/image" Target="../media/image13.svg"/><Relationship Id="rId9" Type="http://schemas.openxmlformats.org/officeDocument/2006/relationships/hyperlink" Target="http://www.mc-triton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61AC0E-7195-4ACF-AA0A-5E2923A98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6" y="4950262"/>
            <a:ext cx="5609222" cy="1363215"/>
          </a:xfrm>
        </p:spPr>
        <p:txBody>
          <a:bodyPr rtlCol="0" anchor="t">
            <a:normAutofit/>
          </a:bodyPr>
          <a:lstStyle/>
          <a:p>
            <a:pPr algn="l" rtl="0"/>
            <a:r>
              <a:rPr lang="cs-CZ" sz="4400" dirty="0">
                <a:latin typeface="Franklin Gothic Book" panose="020B0503020102020204" pitchFamily="34" charset="0"/>
                <a:cs typeface="Segoe UI" panose="020B0502040204020203" pitchFamily="34" charset="0"/>
              </a:rPr>
              <a:t>Strategie rozvoje společenství obcí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14253EE-4FA2-4843-BE27-C7D5B08FF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4296" y="4273077"/>
            <a:ext cx="5609219" cy="576738"/>
          </a:xfrm>
        </p:spPr>
        <p:txBody>
          <a:bodyPr rtlCol="0" anchor="b">
            <a:noAutofit/>
          </a:bodyPr>
          <a:lstStyle/>
          <a:p>
            <a:pPr algn="l" rtl="0"/>
            <a:r>
              <a:rPr lang="cs-CZ" sz="2000" dirty="0">
                <a:latin typeface="Franklin Gothic Book" panose="020B0503020102020204" pitchFamily="34" charset="0"/>
              </a:rPr>
              <a:t>SO ORP PŘÍBRAM</a:t>
            </a:r>
          </a:p>
          <a:p>
            <a:pPr algn="l" rtl="0"/>
            <a:r>
              <a:rPr lang="cs-CZ" sz="2000" dirty="0">
                <a:latin typeface="Franklin Gothic Book" panose="020B0503020102020204" pitchFamily="34" charset="0"/>
              </a:rPr>
              <a:t>31.3.2026</a:t>
            </a:r>
          </a:p>
        </p:txBody>
      </p:sp>
      <p:sp>
        <p:nvSpPr>
          <p:cNvPr id="29" name="Volný tvar: Obrazec 28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Volný tvar: Obrazec 30">
            <a:extLst>
              <a:ext uri="{FF2B5EF4-FFF2-40B4-BE49-F238E27FC236}">
                <a16:creationId xmlns:a16="http://schemas.microsoft.com/office/drawing/2014/main" id="{EBA87361-6D30-46E4-834B-719CF5905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8332"/>
            <a:ext cx="3564638" cy="4569668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Volný tvar: Obrazec 32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Volný tvar: Obrazec 34">
            <a:extLst>
              <a:ext uri="{FF2B5EF4-FFF2-40B4-BE49-F238E27FC236}">
                <a16:creationId xmlns:a16="http://schemas.microsoft.com/office/drawing/2014/main" id="{D89DB1C0-FEEC-4CB6-88B2-F9C5562E0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574" y="0"/>
            <a:ext cx="3913632" cy="2285234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fika 8" descr="Otevřená kniha">
            <a:extLst>
              <a:ext uri="{FF2B5EF4-FFF2-40B4-BE49-F238E27FC236}">
                <a16:creationId xmlns:a16="http://schemas.microsoft.com/office/drawing/2014/main" id="{93E427C7-0218-4592-82DA-2431E4BF8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85250" y="164573"/>
            <a:ext cx="1636279" cy="1636279"/>
          </a:xfrm>
          <a:prstGeom prst="rect">
            <a:avLst/>
          </a:prstGeom>
        </p:spPr>
      </p:pic>
      <p:sp>
        <p:nvSpPr>
          <p:cNvPr id="37" name="Ovál 36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117" y="61590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ál 38">
            <a:extLst>
              <a:ext uri="{FF2B5EF4-FFF2-40B4-BE49-F238E27FC236}">
                <a16:creationId xmlns:a16="http://schemas.microsoft.com/office/drawing/2014/main" id="{08163D1C-ED91-4D5F-A33B-CF1256B27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67709" y="780500"/>
            <a:ext cx="2852928" cy="28529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a 4" descr="Chat">
            <a:extLst>
              <a:ext uri="{FF2B5EF4-FFF2-40B4-BE49-F238E27FC236}">
                <a16:creationId xmlns:a16="http://schemas.microsoft.com/office/drawing/2014/main" id="{EB71843F-0A0B-4317-B205-4B0A0B97C0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80302" y="1293093"/>
            <a:ext cx="1827742" cy="1827742"/>
          </a:xfrm>
          <a:prstGeom prst="rect">
            <a:avLst/>
          </a:prstGeom>
        </p:spPr>
      </p:pic>
      <p:sp>
        <p:nvSpPr>
          <p:cNvPr id="41" name="Volný tvar: Obrazec 40">
            <a:extLst>
              <a:ext uri="{FF2B5EF4-FFF2-40B4-BE49-F238E27FC236}">
                <a16:creationId xmlns:a16="http://schemas.microsoft.com/office/drawing/2014/main" id="{31103AB2-C090-458F-B752-294F23AFA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1"/>
            <a:ext cx="3439432" cy="3785157"/>
          </a:xfrm>
          <a:custGeom>
            <a:avLst/>
            <a:gdLst>
              <a:gd name="connsiteX0" fmla="*/ 198262 w 3439432"/>
              <a:gd name="connsiteY0" fmla="*/ 0 h 3785157"/>
              <a:gd name="connsiteX1" fmla="*/ 3439432 w 3439432"/>
              <a:gd name="connsiteY1" fmla="*/ 0 h 3785157"/>
              <a:gd name="connsiteX2" fmla="*/ 3439432 w 3439432"/>
              <a:gd name="connsiteY2" fmla="*/ 3697836 h 3785157"/>
              <a:gd name="connsiteX3" fmla="*/ 3318024 w 3439432"/>
              <a:gd name="connsiteY3" fmla="*/ 3729054 h 3785157"/>
              <a:gd name="connsiteX4" fmla="*/ 2761488 w 3439432"/>
              <a:gd name="connsiteY4" fmla="*/ 3785157 h 3785157"/>
              <a:gd name="connsiteX5" fmla="*/ 0 w 3439432"/>
              <a:gd name="connsiteY5" fmla="*/ 1023669 h 3785157"/>
              <a:gd name="connsiteX6" fmla="*/ 124151 w 3439432"/>
              <a:gd name="connsiteY6" fmla="*/ 202487 h 378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785157">
                <a:moveTo>
                  <a:pt x="198262" y="0"/>
                </a:moveTo>
                <a:lnTo>
                  <a:pt x="3439432" y="0"/>
                </a:lnTo>
                <a:lnTo>
                  <a:pt x="3439432" y="3697836"/>
                </a:lnTo>
                <a:lnTo>
                  <a:pt x="3318024" y="3729054"/>
                </a:lnTo>
                <a:cubicBezTo>
                  <a:pt x="3138258" y="3765839"/>
                  <a:pt x="2952129" y="3785157"/>
                  <a:pt x="2761488" y="3785157"/>
                </a:cubicBezTo>
                <a:cubicBezTo>
                  <a:pt x="1236360" y="3785157"/>
                  <a:pt x="0" y="2548797"/>
                  <a:pt x="0" y="1023669"/>
                </a:cubicBezTo>
                <a:cubicBezTo>
                  <a:pt x="0" y="737708"/>
                  <a:pt x="43466" y="461898"/>
                  <a:pt x="124151" y="20248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Volný tvar: Obrazec 42">
            <a:extLst>
              <a:ext uri="{FF2B5EF4-FFF2-40B4-BE49-F238E27FC236}">
                <a16:creationId xmlns:a16="http://schemas.microsoft.com/office/drawing/2014/main" id="{83D471F3-782A-4BA1-9CAB-FF5CDF0A7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8761" y="-4332"/>
            <a:ext cx="3273238" cy="3618965"/>
          </a:xfrm>
          <a:custGeom>
            <a:avLst/>
            <a:gdLst>
              <a:gd name="connsiteX0" fmla="*/ 210437 w 3273238"/>
              <a:gd name="connsiteY0" fmla="*/ 0 h 3618965"/>
              <a:gd name="connsiteX1" fmla="*/ 3273238 w 3273238"/>
              <a:gd name="connsiteY1" fmla="*/ 0 h 3618965"/>
              <a:gd name="connsiteX2" fmla="*/ 3273238 w 3273238"/>
              <a:gd name="connsiteY2" fmla="*/ 3526409 h 3618965"/>
              <a:gd name="connsiteX3" fmla="*/ 3118338 w 3273238"/>
              <a:gd name="connsiteY3" fmla="*/ 3566238 h 3618965"/>
              <a:gd name="connsiteX4" fmla="*/ 2595295 w 3273238"/>
              <a:gd name="connsiteY4" fmla="*/ 3618965 h 3618965"/>
              <a:gd name="connsiteX5" fmla="*/ 0 w 3273238"/>
              <a:gd name="connsiteY5" fmla="*/ 1023670 h 3618965"/>
              <a:gd name="connsiteX6" fmla="*/ 203951 w 3273238"/>
              <a:gd name="connsiteY6" fmla="*/ 13464 h 361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618965">
                <a:moveTo>
                  <a:pt x="210437" y="0"/>
                </a:moveTo>
                <a:lnTo>
                  <a:pt x="3273238" y="0"/>
                </a:lnTo>
                <a:lnTo>
                  <a:pt x="3273238" y="3526409"/>
                </a:lnTo>
                <a:lnTo>
                  <a:pt x="3118338" y="3566238"/>
                </a:lnTo>
                <a:cubicBezTo>
                  <a:pt x="2949390" y="3600810"/>
                  <a:pt x="2774463" y="3618965"/>
                  <a:pt x="2595295" y="3618965"/>
                </a:cubicBezTo>
                <a:cubicBezTo>
                  <a:pt x="1161953" y="3618965"/>
                  <a:pt x="0" y="2457012"/>
                  <a:pt x="0" y="1023670"/>
                </a:cubicBezTo>
                <a:cubicBezTo>
                  <a:pt x="0" y="665335"/>
                  <a:pt x="72622" y="323961"/>
                  <a:pt x="203951" y="1346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3" descr="Obsah obrázku text, Písmo, logo, Grafika&#10;&#10;Obsah generovaný pomocí AI může být nesprávný.">
            <a:extLst>
              <a:ext uri="{FF2B5EF4-FFF2-40B4-BE49-F238E27FC236}">
                <a16:creationId xmlns:a16="http://schemas.microsoft.com/office/drawing/2014/main" id="{7ED851D1-1440-F7A7-302B-7B361EEA08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425" y="3945418"/>
            <a:ext cx="2476006" cy="1979444"/>
          </a:xfrm>
          <a:prstGeom prst="rect">
            <a:avLst/>
          </a:prstGeom>
        </p:spPr>
      </p:pic>
      <p:sp>
        <p:nvSpPr>
          <p:cNvPr id="6" name="Freeform 27">
            <a:extLst>
              <a:ext uri="{FF2B5EF4-FFF2-40B4-BE49-F238E27FC236}">
                <a16:creationId xmlns:a16="http://schemas.microsoft.com/office/drawing/2014/main" id="{E3D983A3-EDCE-1C58-B0EC-8932977E4968}"/>
              </a:ext>
            </a:extLst>
          </p:cNvPr>
          <p:cNvSpPr/>
          <p:nvPr/>
        </p:nvSpPr>
        <p:spPr>
          <a:xfrm>
            <a:off x="9486579" y="910751"/>
            <a:ext cx="2508799" cy="1296213"/>
          </a:xfrm>
          <a:custGeom>
            <a:avLst/>
            <a:gdLst/>
            <a:ahLst/>
            <a:cxnLst/>
            <a:rect l="l" t="t" r="r" b="b"/>
            <a:pathLst>
              <a:path w="2508799" h="1296213">
                <a:moveTo>
                  <a:pt x="0" y="0"/>
                </a:moveTo>
                <a:lnTo>
                  <a:pt x="2508799" y="0"/>
                </a:lnTo>
                <a:lnTo>
                  <a:pt x="2508799" y="1296213"/>
                </a:lnTo>
                <a:lnTo>
                  <a:pt x="0" y="129621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398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4B571CB-E721-FA1A-AB2B-2FD1FFCB3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62" y="252412"/>
            <a:ext cx="8677275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58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hlinkClick r:id="rId3" action="ppaction://hlinkfile"/>
            <a:extLst>
              <a:ext uri="{FF2B5EF4-FFF2-40B4-BE49-F238E27FC236}">
                <a16:creationId xmlns:a16="http://schemas.microsoft.com/office/drawing/2014/main" id="{92E46919-4840-452D-3DF2-41109A0C6E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20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225A594-6442-9AFF-B001-DC103575A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25" y="342900"/>
            <a:ext cx="836295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78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48187BA-F24E-ACAC-63DF-331F16326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716" y="-339969"/>
            <a:ext cx="6724083" cy="75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664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kruh, snímek obrazovky&#10;&#10;Obsah generovaný pomocí AI může být nesprávný.">
            <a:extLst>
              <a:ext uri="{FF2B5EF4-FFF2-40B4-BE49-F238E27FC236}">
                <a16:creationId xmlns:a16="http://schemas.microsoft.com/office/drawing/2014/main" id="{F1C1B308-D68C-EE8F-59EA-F581DFE168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165" y="-705366"/>
            <a:ext cx="8085269" cy="7899400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2C3FECCD-FB61-92F2-E681-4E238C83E66C}"/>
              </a:ext>
            </a:extLst>
          </p:cNvPr>
          <p:cNvSpPr/>
          <p:nvPr/>
        </p:nvSpPr>
        <p:spPr>
          <a:xfrm>
            <a:off x="6451600" y="-146539"/>
            <a:ext cx="1778000" cy="153130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D3B5134-9E56-2309-C2F1-A1AE942E9A0E}"/>
              </a:ext>
            </a:extLst>
          </p:cNvPr>
          <p:cNvSpPr txBox="1"/>
          <p:nvPr/>
        </p:nvSpPr>
        <p:spPr>
          <a:xfrm>
            <a:off x="5475085" y="3244334"/>
            <a:ext cx="1500146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r>
              <a:rPr lang="cs-CZ" sz="2400" b="1" dirty="0">
                <a:latin typeface="Aptos ExtraBold" panose="020B0004020202020204" pitchFamily="34" charset="0"/>
                <a:ea typeface="ADLaM Display" panose="020F0502020204030204" pitchFamily="2" charset="0"/>
                <a:cs typeface="Dreaming Outloud Pro" panose="03050502040302030504" pitchFamily="66" charset="0"/>
              </a:rPr>
              <a:t>6 měsíců</a:t>
            </a:r>
          </a:p>
        </p:txBody>
      </p:sp>
    </p:spTree>
    <p:extLst>
      <p:ext uri="{BB962C8B-B14F-4D97-AF65-F5344CB8AC3E}">
        <p14:creationId xmlns:p14="http://schemas.microsoft.com/office/powerpoint/2010/main" val="223297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a 10" descr="Knihy na polici">
            <a:extLst>
              <a:ext uri="{FF2B5EF4-FFF2-40B4-BE49-F238E27FC236}">
                <a16:creationId xmlns:a16="http://schemas.microsoft.com/office/drawing/2014/main" id="{18A239E6-97C0-4A74-8E7A-C9FD39A8C9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041" y="982364"/>
            <a:ext cx="2659472" cy="2659472"/>
          </a:xfrm>
          <a:prstGeom prst="rect">
            <a:avLst/>
          </a:prstGeom>
        </p:spPr>
      </p:pic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DFDA47BC-3069-47F5-8257-24B3B1F76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2927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a 4" descr="Chat">
            <a:extLst>
              <a:ext uri="{FF2B5EF4-FFF2-40B4-BE49-F238E27FC236}">
                <a16:creationId xmlns:a16="http://schemas.microsoft.com/office/drawing/2014/main" id="{EB71843F-0A0B-4317-B205-4B0A0B97C0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90143" y="983211"/>
            <a:ext cx="2646677" cy="2646677"/>
          </a:xfrm>
          <a:prstGeom prst="rect">
            <a:avLst/>
          </a:prstGeom>
        </p:spPr>
      </p:pic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942B920A-73AD-402A-8EEF-B88E1A939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768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00C9EB70-BC82-414A-BF8D-AD7FC6727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6609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délník 17">
            <a:extLst>
              <a:ext uri="{FF2B5EF4-FFF2-40B4-BE49-F238E27FC236}">
                <a16:creationId xmlns:a16="http://schemas.microsoft.com/office/drawing/2014/main" id="{7AE95D8F-9825-4222-8846-E3461598C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3217665F-0036-444A-8D4A-33AF36A36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46300" y="5738691"/>
            <a:ext cx="78867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dnadpis 2">
            <a:extLst>
              <a:ext uri="{FF2B5EF4-FFF2-40B4-BE49-F238E27FC236}">
                <a16:creationId xmlns:a16="http://schemas.microsoft.com/office/drawing/2014/main" id="{814253EE-4FA2-4843-BE27-C7D5B08FF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4819" y="5928911"/>
            <a:ext cx="9144000" cy="420001"/>
          </a:xfrm>
        </p:spPr>
        <p:txBody>
          <a:bodyPr rtlCol="0">
            <a:normAutofit/>
          </a:bodyPr>
          <a:lstStyle/>
          <a:p>
            <a:r>
              <a:rPr lang="cs-CZ" sz="2000" i="1" dirty="0">
                <a:solidFill>
                  <a:schemeClr val="bg1"/>
                </a:solidFill>
              </a:rPr>
              <a:t>Každé město, se kterým  spolupracujeme je místem, na kterém nám záleží..!</a:t>
            </a:r>
            <a:endParaRPr lang="cs-CZ" sz="2000" i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Freeform 27">
            <a:extLst>
              <a:ext uri="{FF2B5EF4-FFF2-40B4-BE49-F238E27FC236}">
                <a16:creationId xmlns:a16="http://schemas.microsoft.com/office/drawing/2014/main" id="{536F4E18-6800-9E8F-E163-0D73D5A1478B}"/>
              </a:ext>
            </a:extLst>
          </p:cNvPr>
          <p:cNvSpPr/>
          <p:nvPr/>
        </p:nvSpPr>
        <p:spPr>
          <a:xfrm>
            <a:off x="9363160" y="1658442"/>
            <a:ext cx="2508799" cy="1296213"/>
          </a:xfrm>
          <a:custGeom>
            <a:avLst/>
            <a:gdLst/>
            <a:ahLst/>
            <a:cxnLst/>
            <a:rect l="l" t="t" r="r" b="b"/>
            <a:pathLst>
              <a:path w="2508799" h="1296213">
                <a:moveTo>
                  <a:pt x="0" y="0"/>
                </a:moveTo>
                <a:lnTo>
                  <a:pt x="2508799" y="0"/>
                </a:lnTo>
                <a:lnTo>
                  <a:pt x="2508799" y="1296213"/>
                </a:lnTo>
                <a:lnTo>
                  <a:pt x="0" y="129621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cs-CZ" dirty="0"/>
          </a:p>
        </p:txBody>
      </p:sp>
      <p:pic>
        <p:nvPicPr>
          <p:cNvPr id="6" name="Obrázek 5" descr="Obsah obrázku text, Písmo, logo, Grafika&#10;&#10;Obsah generovaný pomocí AI může být nesprávný.">
            <a:extLst>
              <a:ext uri="{FF2B5EF4-FFF2-40B4-BE49-F238E27FC236}">
                <a16:creationId xmlns:a16="http://schemas.microsoft.com/office/drawing/2014/main" id="{FCBA5B12-3707-8529-ADCB-C19AB962BF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4750" y="1319592"/>
            <a:ext cx="2476006" cy="197944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CED0D96E-6463-880D-5D36-915C614B32EB}"/>
              </a:ext>
            </a:extLst>
          </p:cNvPr>
          <p:cNvSpPr txBox="1"/>
          <p:nvPr/>
        </p:nvSpPr>
        <p:spPr>
          <a:xfrm>
            <a:off x="8112427" y="4442167"/>
            <a:ext cx="219221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4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600" b="1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M.C.TRITON, spol. s r.o.</a:t>
            </a:r>
            <a:endParaRPr lang="cs-CZ" altLang="cs-CZ" sz="1600" b="1" dirty="0">
              <a:solidFill>
                <a:schemeClr val="bg1"/>
              </a:solidFill>
            </a:endParaRPr>
          </a:p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6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www.mc-triton.cz</a:t>
            </a:r>
            <a:endParaRPr lang="cs-CZ" altLang="cs-CZ" sz="1600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6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jakubec@mc-triton.cz</a:t>
            </a:r>
            <a:r>
              <a:rPr lang="cs-CZ" altLang="cs-CZ" sz="16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cs-CZ" altLang="cs-CZ" sz="1600" dirty="0">
              <a:solidFill>
                <a:schemeClr val="bg1"/>
              </a:solidFill>
            </a:endParaRPr>
          </a:p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6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tel.: +420 602 249 230</a:t>
            </a:r>
            <a:endParaRPr lang="cs-CZ" altLang="cs-CZ" sz="1600" dirty="0">
              <a:solidFill>
                <a:schemeClr val="bg1"/>
              </a:solidFill>
            </a:endParaRPr>
          </a:p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4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C6A391E-9E1D-F410-76D4-623C844A5A42}"/>
              </a:ext>
            </a:extLst>
          </p:cNvPr>
          <p:cNvSpPr txBox="1"/>
          <p:nvPr/>
        </p:nvSpPr>
        <p:spPr>
          <a:xfrm>
            <a:off x="1955801" y="4872389"/>
            <a:ext cx="219221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20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Ing. Lukáš Jakubec</a:t>
            </a:r>
            <a:endParaRPr lang="cs-CZ" altLang="cs-CZ" sz="2000" dirty="0">
              <a:solidFill>
                <a:schemeClr val="bg1"/>
              </a:solidFill>
            </a:endParaRPr>
          </a:p>
          <a:p>
            <a:pPr defTabSz="137160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2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9688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0958471_TF44781794_Win32" id="{9D7FD6C8-36FD-4B8E-A707-FEDA1F114849}" vid="{551DE285-4825-49F6-962E-A609DADFE50F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Výzkumná prezentace</Template>
  <TotalTime>316</TotalTime>
  <Words>62</Words>
  <Application>Microsoft Office PowerPoint</Application>
  <PresentationFormat>Širokoúhlá obrazovka</PresentationFormat>
  <Paragraphs>16</Paragraphs>
  <Slides>7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5" baseType="lpstr">
      <vt:lpstr>Aptos ExtraBold</vt:lpstr>
      <vt:lpstr>Arial</vt:lpstr>
      <vt:lpstr>Calibri</vt:lpstr>
      <vt:lpstr>Calibri Light</vt:lpstr>
      <vt:lpstr>Franklin Gothic Book</vt:lpstr>
      <vt:lpstr>Segoe UI</vt:lpstr>
      <vt:lpstr>Times New Roman</vt:lpstr>
      <vt:lpstr>Motiv Office</vt:lpstr>
      <vt:lpstr>Strategie rozvoje společenství obcí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Lukáš Jakubec</dc:creator>
  <cp:lastModifiedBy>Lukáš Jakubec</cp:lastModifiedBy>
  <cp:revision>5</cp:revision>
  <dcterms:created xsi:type="dcterms:W3CDTF">2026-03-30T10:34:22Z</dcterms:created>
  <dcterms:modified xsi:type="dcterms:W3CDTF">2026-03-30T16:01:35Z</dcterms:modified>
</cp:coreProperties>
</file>